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729"/>
  </p:normalViewPr>
  <p:slideViewPr>
    <p:cSldViewPr snapToGrid="0" snapToObjects="1" showGuides="1">
      <p:cViewPr varScale="1">
        <p:scale>
          <a:sx n="73" d="100"/>
          <a:sy n="73"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0.png"/><Relationship Id="rId7" Type="http://schemas.openxmlformats.org/officeDocument/2006/relationships/image" Target="../media/image28.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4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9.png"/><Relationship Id="rId7" Type="http://schemas.openxmlformats.org/officeDocument/2006/relationships/image" Target="../media/image68.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3" Type="http://schemas.openxmlformats.org/officeDocument/2006/relationships/image" Target="../media/image70.png"/><Relationship Id="rId3"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02.png"/><Relationship Id="rId5" Type="http://schemas.openxmlformats.org/officeDocument/2006/relationships/image" Target="../media/image90.png"/><Relationship Id="rId15" Type="http://schemas.openxmlformats.org/officeDocument/2006/relationships/image" Target="../media/image72.png"/><Relationship Id="rId10" Type="http://schemas.openxmlformats.org/officeDocument/2006/relationships/image" Target="../media/image101.png"/><Relationship Id="rId4" Type="http://schemas.openxmlformats.org/officeDocument/2006/relationships/image" Target="../media/image88.png"/><Relationship Id="rId14" Type="http://schemas.openxmlformats.org/officeDocument/2006/relationships/image" Target="../media/image71.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2.png"/><Relationship Id="rId3" Type="http://schemas.openxmlformats.org/officeDocument/2006/relationships/image" Target="../media/image96.png"/><Relationship Id="rId12" Type="http://schemas.openxmlformats.org/officeDocument/2006/relationships/image" Target="../media/image71.png"/><Relationship Id="rId2" Type="http://schemas.openxmlformats.org/officeDocument/2006/relationships/image" Target="../media/image88.png"/><Relationship Id="rId1"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102.png"/><Relationship Id="rId1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2.png"/><Relationship Id="rId3" Type="http://schemas.openxmlformats.org/officeDocument/2006/relationships/image" Target="../media/image88.png"/><Relationship Id="rId12"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480.png"/><Relationship Id="rId5" Type="http://schemas.openxmlformats.org/officeDocument/2006/relationships/image" Target="../media/image90.png"/><Relationship Id="rId10" Type="http://schemas.openxmlformats.org/officeDocument/2006/relationships/image" Target="../media/image103.png"/><Relationship Id="rId4" Type="http://schemas.openxmlformats.org/officeDocument/2006/relationships/image" Target="../media/image96.png"/><Relationship Id="rId9" Type="http://schemas.openxmlformats.org/officeDocument/2006/relationships/image" Target="../media/image102.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7.png"/><Relationship Id="rId3" Type="http://schemas.openxmlformats.org/officeDocument/2006/relationships/image" Target="../media/image62.png"/><Relationship Id="rId7" Type="http://schemas.openxmlformats.org/officeDocument/2006/relationships/image" Target="../media/image690.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0.png"/><Relationship Id="rId11" Type="http://schemas.openxmlformats.org/officeDocument/2006/relationships/image" Target="../media/image106.png"/><Relationship Id="rId5" Type="http://schemas.openxmlformats.org/officeDocument/2006/relationships/image" Target="../media/image67.png"/><Relationship Id="rId10" Type="http://schemas.openxmlformats.org/officeDocument/2006/relationships/image" Target="../media/image105.png"/><Relationship Id="rId4" Type="http://schemas.openxmlformats.org/officeDocument/2006/relationships/image" Target="../media/image66.png"/><Relationship Id="rId9"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12:  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panose="02040503050406030204" pitchFamily="18"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13"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895" y="1944814"/>
            <a:ext cx="6124209" cy="4248906"/>
          </a:xfr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51960"/>
          </a:xfrm>
          <a:prstGeom prst="rect">
            <a:avLst/>
          </a:prstGeo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667" y="705421"/>
            <a:ext cx="6172199" cy="4114800"/>
          </a:xfrm>
          <a:prstGeom prst="rect">
            <a:avLst/>
          </a:prstGeom>
          <a:ln>
            <a:noFill/>
          </a:ln>
        </p:spPr>
      </p:pic>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39EF4032-C60E-4707-9CE7-6000F2F1575A}"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panose="02040503050406030204" pitchFamily="18"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22452</TotalTime>
  <Words>2283</Words>
  <Application>Microsoft Office PowerPoint</Application>
  <PresentationFormat>Widescreen</PresentationFormat>
  <Paragraphs>883</Paragraphs>
  <Slides>72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Karla</vt:lpstr>
      <vt:lpstr>Mangal</vt:lpstr>
      <vt:lpstr>Open Sans</vt:lpstr>
      <vt:lpstr>Arial</vt:lpstr>
      <vt:lpstr>Calibri</vt:lpstr>
      <vt:lpstr>Cambria Math</vt:lpstr>
      <vt:lpstr>Courier New</vt:lpstr>
      <vt:lpstr>Wingdings</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谈 某</cp:lastModifiedBy>
  <cp:revision>238</cp:revision>
  <dcterms:created xsi:type="dcterms:W3CDTF">2018-07-15T23:20:29Z</dcterms:created>
  <dcterms:modified xsi:type="dcterms:W3CDTF">2018-10-27T17:32:07Z</dcterms:modified>
</cp:coreProperties>
</file>